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30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29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30 апреля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sz="1100" dirty="0">
                <a:solidFill>
                  <a:schemeClr val="tx1"/>
                </a:solidFill>
              </a:rPr>
              <a:t>юго-западный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11-13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dirty="0">
                <a:solidFill>
                  <a:schemeClr val="tx1"/>
                </a:solidFill>
              </a:rPr>
              <a:t>25-27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01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30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01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921642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29475</TotalTime>
  <Words>779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7170</cp:revision>
  <cp:lastPrinted>2021-07-01T09:11:30Z</cp:lastPrinted>
  <dcterms:created xsi:type="dcterms:W3CDTF">2018-03-27T06:03:00Z</dcterms:created>
  <dcterms:modified xsi:type="dcterms:W3CDTF">2026-04-29T06:24:04Z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